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94BA6-DD0B-4F71-B5C0-F6DDDB4EFF55}" v="137" dt="2023-08-24T05:07:35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A94BA-CF14-4CE6-A9C2-9DB4771982F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31FD-A813-4433-945B-C998706F7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D31FD-A813-4433-945B-C998706F70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8/23/2023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6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5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8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3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5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9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7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5" r:id="rId3"/>
    <p:sldLayoutId id="2147483734" r:id="rId4"/>
    <p:sldLayoutId id="2147483733" r:id="rId5"/>
    <p:sldLayoutId id="2147483732" r:id="rId6"/>
    <p:sldLayoutId id="2147483731" r:id="rId7"/>
    <p:sldLayoutId id="2147483730" r:id="rId8"/>
    <p:sldLayoutId id="2147483729" r:id="rId9"/>
    <p:sldLayoutId id="2147483728" r:id="rId10"/>
    <p:sldLayoutId id="214748372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D4C39ECD-01C6-EA9B-480D-BE7A40ECC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86E439A5-A7E3-5047-A686-06C27A81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11626840" cy="2374362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9408" y="2798169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CC150-08F7-171E-5747-BA7A21D80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326" y="1344273"/>
            <a:ext cx="8037575" cy="1453896"/>
          </a:xfrm>
        </p:spPr>
        <p:txBody>
          <a:bodyPr>
            <a:normAutofit/>
          </a:bodyPr>
          <a:lstStyle/>
          <a:p>
            <a:r>
              <a:rPr lang="en-US" dirty="0"/>
              <a:t>Software Survey</a:t>
            </a:r>
          </a:p>
        </p:txBody>
      </p:sp>
    </p:spTree>
    <p:extLst>
      <p:ext uri="{BB962C8B-B14F-4D97-AF65-F5344CB8AC3E}">
        <p14:creationId xmlns:p14="http://schemas.microsoft.com/office/powerpoint/2010/main" val="399434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C488-2224-48FE-EB12-15FF1D7E4AE8}"/>
              </a:ext>
            </a:extLst>
          </p:cNvPr>
          <p:cNvSpPr txBox="1"/>
          <p:nvPr/>
        </p:nvSpPr>
        <p:spPr>
          <a:xfrm>
            <a:off x="565149" y="1204721"/>
            <a:ext cx="4114799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software survey?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26C88-03E9-DE94-0907-E022D0576816}"/>
              </a:ext>
            </a:extLst>
          </p:cNvPr>
          <p:cNvSpPr txBox="1"/>
          <p:nvPr/>
        </p:nvSpPr>
        <p:spPr>
          <a:xfrm>
            <a:off x="565150" y="2691638"/>
            <a:ext cx="4114799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System Font Regular"/>
              <a:buChar char="–"/>
            </a:pPr>
            <a:r>
              <a:rPr lang="en-US">
                <a:effectLst/>
              </a:rPr>
              <a:t>A software survey entails a systematic analysis and classification of the software components within a computer system.</a:t>
            </a:r>
            <a:endParaRPr lang="en-US"/>
          </a:p>
        </p:txBody>
      </p:sp>
      <p:pic>
        <p:nvPicPr>
          <p:cNvPr id="38" name="Picture 37" descr="Computer script on a screen">
            <a:extLst>
              <a:ext uri="{FF2B5EF4-FFF2-40B4-BE49-F238E27FC236}">
                <a16:creationId xmlns:a16="http://schemas.microsoft.com/office/drawing/2014/main" id="{7C4D9279-3698-FEB0-F736-B02272E69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81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50" name="Cross 49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12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8C049-042C-48A1-9366-B2F580517B13}"/>
              </a:ext>
            </a:extLst>
          </p:cNvPr>
          <p:cNvSpPr txBox="1"/>
          <p:nvPr/>
        </p:nvSpPr>
        <p:spPr>
          <a:xfrm>
            <a:off x="973667" y="-1361082"/>
            <a:ext cx="7498336" cy="2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spc="-15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 </a:t>
            </a:r>
            <a:r>
              <a:rPr lang="en-US" sz="4000" b="0" i="0" kern="1200" spc="-15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classifying information hard?</a:t>
            </a:r>
            <a:endParaRPr lang="en-US" sz="4000" kern="1200" spc="-15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Cross 18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A07F2-B04E-7B0C-6EC7-5FC39718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482"/>
            <a:ext cx="6009906" cy="3140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6D72B-AFB1-3FB1-6C8F-1B107907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83" y="2247900"/>
            <a:ext cx="6134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291BE0-7A7E-D04F-974F-9F4577FB2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D33FF1F-6094-0B4A-A3E4-6B0D9283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8A6D9C-C7A5-414B-8CB7-E31470D7D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E7F04-1299-2E16-8417-5D2736F41043}"/>
              </a:ext>
            </a:extLst>
          </p:cNvPr>
          <p:cNvSpPr txBox="1"/>
          <p:nvPr/>
        </p:nvSpPr>
        <p:spPr>
          <a:xfrm>
            <a:off x="697311" y="889827"/>
            <a:ext cx="11494689" cy="5046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2400" dirty="0">
                <a:latin typeface="+mj-lt"/>
              </a:rPr>
              <a:t>Accessories                                                                                          Administrative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B7F25-6204-7E2A-8D51-CD0A190EC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32" r="-2" b="11833"/>
          <a:stretch/>
        </p:blipFill>
        <p:spPr>
          <a:xfrm>
            <a:off x="0" y="1963711"/>
            <a:ext cx="6325849" cy="4032355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A1F5B-9722-93A1-7D4F-0D2E67E4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49" y="2073402"/>
            <a:ext cx="5571066" cy="45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3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AE9E32-5B2B-941B-ECED-484ECC71051B}"/>
              </a:ext>
            </a:extLst>
          </p:cNvPr>
          <p:cNvSpPr txBox="1"/>
          <p:nvPr/>
        </p:nvSpPr>
        <p:spPr>
          <a:xfrm>
            <a:off x="1274165" y="689548"/>
            <a:ext cx="4302176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Types of software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9526C5-54C1-DFB8-F449-13D825D185A0}"/>
              </a:ext>
            </a:extLst>
          </p:cNvPr>
          <p:cNvCxnSpPr>
            <a:cxnSpLocks/>
          </p:cNvCxnSpPr>
          <p:nvPr/>
        </p:nvCxnSpPr>
        <p:spPr>
          <a:xfrm>
            <a:off x="3702570" y="1397434"/>
            <a:ext cx="2158584" cy="284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B9BBDE-AD87-8900-A94B-E8B44C19A2C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576341" y="1043491"/>
            <a:ext cx="3237875" cy="1061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028E82-CBC7-850C-13B0-6ABA37795BCD}"/>
              </a:ext>
            </a:extLst>
          </p:cNvPr>
          <p:cNvCxnSpPr/>
          <p:nvPr/>
        </p:nvCxnSpPr>
        <p:spPr>
          <a:xfrm>
            <a:off x="1274165" y="1397434"/>
            <a:ext cx="1514005" cy="248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9A2AD2A-09A5-2624-7B4D-DF1D971D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201"/>
            <a:ext cx="4302176" cy="28681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76CBF8-B687-9B86-857B-AFFE33DB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88" y="3882452"/>
            <a:ext cx="4752975" cy="2847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0C854-E95F-12A9-406D-28B409A4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825" y="863184"/>
            <a:ext cx="41814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3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4EDD8D-2F52-090D-ED5D-FCDAB2AAD900}"/>
              </a:ext>
            </a:extLst>
          </p:cNvPr>
          <p:cNvSpPr txBox="1"/>
          <p:nvPr/>
        </p:nvSpPr>
        <p:spPr>
          <a:xfrm>
            <a:off x="1175479" y="1160701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Operating System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5A334-8841-921A-8794-04663B8E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" y="2839174"/>
            <a:ext cx="6028239" cy="4018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8AA31-3573-B9E4-B598-00CA5CCD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42" y="3429000"/>
            <a:ext cx="5049032" cy="329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67225-370A-9469-2226-A3FC4354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16" y="1943100"/>
            <a:ext cx="8843027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341D2-1354-6FAE-EEA7-5C476B83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72" y="2019926"/>
            <a:ext cx="6091003" cy="4568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930CE-09B8-13E6-4679-9E0342B21F81}"/>
              </a:ext>
            </a:extLst>
          </p:cNvPr>
          <p:cNvSpPr txBox="1"/>
          <p:nvPr/>
        </p:nvSpPr>
        <p:spPr>
          <a:xfrm>
            <a:off x="804472" y="449705"/>
            <a:ext cx="48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Bootstrapping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D1C76-7E23-02C2-B504-096EDF873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75" y="2683240"/>
            <a:ext cx="4285791" cy="4174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452BA-372F-0CA6-70D7-60B73B308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92" y="0"/>
            <a:ext cx="6096000" cy="36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2710A1-EB02-859A-F856-58007DFCE903}"/>
              </a:ext>
            </a:extLst>
          </p:cNvPr>
          <p:cNvSpPr txBox="1"/>
          <p:nvPr/>
        </p:nvSpPr>
        <p:spPr>
          <a:xfrm>
            <a:off x="4902665" y="902120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Virtual Memory and Firmware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53DA6-2192-3E1C-4E3C-8E90BC76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5428" y="113306"/>
            <a:ext cx="433873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02E51-D94E-6D21-6D20-19FCC9DD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70" y="2293496"/>
            <a:ext cx="6922147" cy="42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67C62-A55A-8AD9-485A-E8EA18677DC2}"/>
              </a:ext>
            </a:extLst>
          </p:cNvPr>
          <p:cNvSpPr txBox="1"/>
          <p:nvPr/>
        </p:nvSpPr>
        <p:spPr>
          <a:xfrm>
            <a:off x="797105" y="1625608"/>
            <a:ext cx="5240953" cy="2722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8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0F14EAD-661B-A514-BDF9-1EF63DED3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8090" y="1497220"/>
            <a:ext cx="4127230" cy="4127230"/>
          </a:xfrm>
          <a:prstGeom prst="rect">
            <a:avLst/>
          </a:prstGeom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2D31923D-AB54-2C41-B985-E3F1AB437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0144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drid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143</TotalTime>
  <Words>48</Words>
  <Application>Microsoft Office PowerPoint</Application>
  <PresentationFormat>Widescreen</PresentationFormat>
  <Paragraphs>11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Seaford Display</vt:lpstr>
      <vt:lpstr>System Font Regular</vt:lpstr>
      <vt:lpstr>Tenorite</vt:lpstr>
      <vt:lpstr>MadridVTI</vt:lpstr>
      <vt:lpstr>Software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Survey</dc:title>
  <dc:creator>Ian Burns</dc:creator>
  <cp:lastModifiedBy>Ian Burns</cp:lastModifiedBy>
  <cp:revision>2</cp:revision>
  <dcterms:created xsi:type="dcterms:W3CDTF">2023-08-24T02:43:31Z</dcterms:created>
  <dcterms:modified xsi:type="dcterms:W3CDTF">2023-08-24T05:37:50Z</dcterms:modified>
</cp:coreProperties>
</file>